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6" r:id="rId18"/>
    <p:sldId id="277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8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3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7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5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2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7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3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1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0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954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97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B073-6347-4E10-82F0-D580934232EC}" type="datetimeFigureOut">
              <a:rPr lang="zh-TW" altLang="en-US" smtClean="0"/>
              <a:t>2026/5/5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7BBE-9123-4059-BD1B-521E6F822E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502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13"/>
            <a:ext cx="12028516" cy="67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" y="-1"/>
            <a:ext cx="12189979" cy="68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86574" cy="724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07" y="116378"/>
            <a:ext cx="12140766" cy="7123762"/>
          </a:xfrm>
        </p:spPr>
      </p:pic>
    </p:spTree>
    <p:extLst>
      <p:ext uri="{BB962C8B-B14F-4D97-AF65-F5344CB8AC3E}">
        <p14:creationId xmlns:p14="http://schemas.microsoft.com/office/powerpoint/2010/main" val="30821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0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3774" cy="67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6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5" y="0"/>
            <a:ext cx="12050685" cy="668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837324" cy="665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1273" cy="68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999884" cy="67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5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寬螢幕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2025-03-21T05:45:00Z</dcterms:created>
  <dcterms:modified xsi:type="dcterms:W3CDTF">2026-05-05T00:21:32Z</dcterms:modified>
</cp:coreProperties>
</file>